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FD32D2-29BC-4EFE-8DD0-0E863856FA1F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3CA8C-DCE2-40A3-AA3A-07D123A261B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1"/>
            <a:ext cx="7200800" cy="1470025"/>
          </a:xfrm>
        </p:spPr>
        <p:txBody>
          <a:bodyPr/>
          <a:lstStyle/>
          <a:p>
            <a:r>
              <a:rPr lang="ru-RU" dirty="0" smtClean="0"/>
              <a:t>«ТЕАТРАЛЬНАЯ КАРТА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656784" cy="4104456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Verdana"/>
              </a:rPr>
              <a:t>Театр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- это вид искусства, который духовно обогащает человека, повышает уровень нравственности общества, дарит незабываемые впечатления и эмоции, знакомит зрителя с классическими произведениями.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21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МДТ - Театр Европы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886699" cy="5257800"/>
          </a:xfrm>
        </p:spPr>
      </p:pic>
    </p:spTree>
    <p:extLst>
      <p:ext uri="{BB962C8B-B14F-4D97-AF65-F5344CB8AC3E}">
        <p14:creationId xmlns:p14="http://schemas.microsoft.com/office/powerpoint/2010/main" val="23837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Новосибирский театр оперы и балета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40968"/>
            <a:ext cx="5821426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3" y="1268760"/>
            <a:ext cx="45289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3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Александринский театр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76864" cy="5517232"/>
          </a:xfrm>
        </p:spPr>
      </p:pic>
    </p:spTree>
    <p:extLst>
      <p:ext uri="{BB962C8B-B14F-4D97-AF65-F5344CB8AC3E}">
        <p14:creationId xmlns:p14="http://schemas.microsoft.com/office/powerpoint/2010/main" val="380464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Екатеринбургский театр оперы и балета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10774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Московский академический театр сатиры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5760640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4771930" cy="30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Ростовский государственный музыкальный театр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84" y="1916832"/>
            <a:ext cx="3959116" cy="39618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6805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Московский драматический театр имени А. С. Пушкина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356940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Театр имени Евгения Вахтангова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4738530"/>
          </a:xfrm>
        </p:spPr>
      </p:pic>
    </p:spTree>
    <p:extLst>
      <p:ext uri="{BB962C8B-B14F-4D97-AF65-F5344CB8AC3E}">
        <p14:creationId xmlns:p14="http://schemas.microsoft.com/office/powerpoint/2010/main" val="113277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Зимний театр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210711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Театр «Современник»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200272" cy="47722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124745"/>
            <a:ext cx="420325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7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66130"/>
          </a:xfrm>
        </p:spPr>
        <p:txBody>
          <a:bodyPr>
            <a:normAutofit/>
          </a:bodyPr>
          <a:lstStyle/>
          <a:p>
            <a:r>
              <a:rPr lang="ru-RU" dirty="0" smtClean="0"/>
              <a:t>«Большой театр» г. Москва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40" y="3645025"/>
            <a:ext cx="3805077" cy="30863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5" y="1628802"/>
            <a:ext cx="4780751" cy="31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Театр на Таганке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2" y="1340768"/>
            <a:ext cx="7182495" cy="4967957"/>
          </a:xfrm>
        </p:spPr>
      </p:pic>
    </p:spTree>
    <p:extLst>
      <p:ext uri="{BB962C8B-B14F-4D97-AF65-F5344CB8AC3E}">
        <p14:creationId xmlns:p14="http://schemas.microsoft.com/office/powerpoint/2010/main" val="136989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Театр имени Федора Волкова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6" y="1600200"/>
            <a:ext cx="7110188" cy="4708525"/>
          </a:xfrm>
        </p:spPr>
      </p:pic>
    </p:spTree>
    <p:extLst>
      <p:ext uri="{BB962C8B-B14F-4D97-AF65-F5344CB8AC3E}">
        <p14:creationId xmlns:p14="http://schemas.microsoft.com/office/powerpoint/2010/main" val="299962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96744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«Мариинский театр» </a:t>
            </a:r>
            <a:br>
              <a:rPr lang="ru-RU" dirty="0" smtClean="0"/>
            </a:br>
            <a:r>
              <a:rPr lang="ru-RU" dirty="0" smtClean="0"/>
              <a:t>г. Санкт-Петербург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333285" cy="4320481"/>
          </a:xfrm>
        </p:spPr>
      </p:pic>
    </p:spTree>
    <p:extLst>
      <p:ext uri="{BB962C8B-B14F-4D97-AF65-F5344CB8AC3E}">
        <p14:creationId xmlns:p14="http://schemas.microsoft.com/office/powerpoint/2010/main" val="33102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«БДТ </a:t>
            </a:r>
            <a:r>
              <a:rPr lang="ru-RU" dirty="0">
                <a:effectLst/>
              </a:rPr>
              <a:t>имени </a:t>
            </a:r>
            <a:r>
              <a:rPr lang="ru-RU" dirty="0" smtClean="0">
                <a:effectLst/>
              </a:rPr>
              <a:t>Товстоногова»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36405"/>
            <a:ext cx="8063521" cy="5372321"/>
          </a:xfrm>
        </p:spPr>
      </p:pic>
    </p:spTree>
    <p:extLst>
      <p:ext uri="{BB962C8B-B14F-4D97-AF65-F5344CB8AC3E}">
        <p14:creationId xmlns:p14="http://schemas.microsoft.com/office/powerpoint/2010/main" val="74795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5121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«Ленком»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78323" cy="5616624"/>
          </a:xfrm>
        </p:spPr>
      </p:pic>
    </p:spTree>
    <p:extLst>
      <p:ext uri="{BB962C8B-B14F-4D97-AF65-F5344CB8AC3E}">
        <p14:creationId xmlns:p14="http://schemas.microsoft.com/office/powerpoint/2010/main" val="337152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632848" cy="92211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Малый театр (Москва)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226064" cy="5465763"/>
          </a:xfrm>
        </p:spPr>
      </p:pic>
    </p:spTree>
    <p:extLst>
      <p:ext uri="{BB962C8B-B14F-4D97-AF65-F5344CB8AC3E}">
        <p14:creationId xmlns:p14="http://schemas.microsoft.com/office/powerpoint/2010/main" val="325758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МХТ имени Чехова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506626" cy="4708525"/>
          </a:xfrm>
        </p:spPr>
      </p:pic>
    </p:spTree>
    <p:extLst>
      <p:ext uri="{BB962C8B-B14F-4D97-AF65-F5344CB8AC3E}">
        <p14:creationId xmlns:p14="http://schemas.microsoft.com/office/powerpoint/2010/main" val="367567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Михайловский театр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833414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9"/>
            <a:ext cx="5035487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Театр оперетты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4083710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82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«ТЕАТРАЛЬНАЯ КАРТА РОССИИ»</vt:lpstr>
      <vt:lpstr>«Большой театр» г. Москва</vt:lpstr>
      <vt:lpstr>«Мариинский театр»  г. Санкт-Петербург</vt:lpstr>
      <vt:lpstr>«БДТ имени Товстоногова» </vt:lpstr>
      <vt:lpstr>«Ленком» </vt:lpstr>
      <vt:lpstr>Малый театр (Москва) </vt:lpstr>
      <vt:lpstr> МХТ имени Чехова </vt:lpstr>
      <vt:lpstr> Михайловский театр </vt:lpstr>
      <vt:lpstr>Театр оперетты </vt:lpstr>
      <vt:lpstr>МДТ - Театр Европы </vt:lpstr>
      <vt:lpstr>Новосибирский театр оперы и балета </vt:lpstr>
      <vt:lpstr>Александринский театр </vt:lpstr>
      <vt:lpstr>Екатеринбургский театр оперы и балета </vt:lpstr>
      <vt:lpstr>Московский академический театр сатиры</vt:lpstr>
      <vt:lpstr>Ростовский государственный музыкальный театр </vt:lpstr>
      <vt:lpstr>Московский драматический театр имени А. С. Пушкина</vt:lpstr>
      <vt:lpstr>Театр имени Евгения Вахтангова </vt:lpstr>
      <vt:lpstr>Зимний театр  </vt:lpstr>
      <vt:lpstr>Театр «Современник»  </vt:lpstr>
      <vt:lpstr>Театр на Таганке </vt:lpstr>
      <vt:lpstr>Театр имени Федора Волкова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«ТЕАТРАЛЬНАЯ КАРТА РОССИИ»</dc:title>
  <dc:creator>МАГОМЕДАМИН АБДУЛЛАЕВ</dc:creator>
  <cp:lastModifiedBy>МАГОМЕДАМИН АБДУЛЛАЕВ</cp:lastModifiedBy>
  <cp:revision>6</cp:revision>
  <dcterms:created xsi:type="dcterms:W3CDTF">2022-01-24T19:25:13Z</dcterms:created>
  <dcterms:modified xsi:type="dcterms:W3CDTF">2022-01-24T20:30:54Z</dcterms:modified>
</cp:coreProperties>
</file>